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5213" cy="42803763"/>
  <p:notesSz cx="6797675" cy="9874250"/>
  <p:defaultTextStyle>
    <a:defPPr>
      <a:defRPr lang="de-DE"/>
    </a:defPPr>
    <a:lvl1pPr marL="0" algn="l" defTabSz="3984549" rtl="0" eaLnBrk="1" latinLnBrk="0" hangingPunct="1">
      <a:defRPr sz="8003" kern="1200">
        <a:solidFill>
          <a:schemeClr val="tx1"/>
        </a:solidFill>
        <a:latin typeface="+mn-lt"/>
        <a:ea typeface="+mn-ea"/>
        <a:cs typeface="+mn-cs"/>
      </a:defRPr>
    </a:lvl1pPr>
    <a:lvl2pPr marL="1992274" algn="l" defTabSz="3984549" rtl="0" eaLnBrk="1" latinLnBrk="0" hangingPunct="1">
      <a:defRPr sz="8003" kern="1200">
        <a:solidFill>
          <a:schemeClr val="tx1"/>
        </a:solidFill>
        <a:latin typeface="+mn-lt"/>
        <a:ea typeface="+mn-ea"/>
        <a:cs typeface="+mn-cs"/>
      </a:defRPr>
    </a:lvl2pPr>
    <a:lvl3pPr marL="3984549" algn="l" defTabSz="3984549" rtl="0" eaLnBrk="1" latinLnBrk="0" hangingPunct="1">
      <a:defRPr sz="8003" kern="1200">
        <a:solidFill>
          <a:schemeClr val="tx1"/>
        </a:solidFill>
        <a:latin typeface="+mn-lt"/>
        <a:ea typeface="+mn-ea"/>
        <a:cs typeface="+mn-cs"/>
      </a:defRPr>
    </a:lvl3pPr>
    <a:lvl4pPr marL="5976823" algn="l" defTabSz="3984549" rtl="0" eaLnBrk="1" latinLnBrk="0" hangingPunct="1">
      <a:defRPr sz="8003" kern="1200">
        <a:solidFill>
          <a:schemeClr val="tx1"/>
        </a:solidFill>
        <a:latin typeface="+mn-lt"/>
        <a:ea typeface="+mn-ea"/>
        <a:cs typeface="+mn-cs"/>
      </a:defRPr>
    </a:lvl4pPr>
    <a:lvl5pPr marL="7969093" algn="l" defTabSz="3984549" rtl="0" eaLnBrk="1" latinLnBrk="0" hangingPunct="1">
      <a:defRPr sz="8003" kern="1200">
        <a:solidFill>
          <a:schemeClr val="tx1"/>
        </a:solidFill>
        <a:latin typeface="+mn-lt"/>
        <a:ea typeface="+mn-ea"/>
        <a:cs typeface="+mn-cs"/>
      </a:defRPr>
    </a:lvl5pPr>
    <a:lvl6pPr marL="9961367" algn="l" defTabSz="3984549" rtl="0" eaLnBrk="1" latinLnBrk="0" hangingPunct="1">
      <a:defRPr sz="8003" kern="1200">
        <a:solidFill>
          <a:schemeClr val="tx1"/>
        </a:solidFill>
        <a:latin typeface="+mn-lt"/>
        <a:ea typeface="+mn-ea"/>
        <a:cs typeface="+mn-cs"/>
      </a:defRPr>
    </a:lvl6pPr>
    <a:lvl7pPr marL="11953642" algn="l" defTabSz="3984549" rtl="0" eaLnBrk="1" latinLnBrk="0" hangingPunct="1">
      <a:defRPr sz="8003" kern="1200">
        <a:solidFill>
          <a:schemeClr val="tx1"/>
        </a:solidFill>
        <a:latin typeface="+mn-lt"/>
        <a:ea typeface="+mn-ea"/>
        <a:cs typeface="+mn-cs"/>
      </a:defRPr>
    </a:lvl7pPr>
    <a:lvl8pPr marL="13945920" algn="l" defTabSz="3984549" rtl="0" eaLnBrk="1" latinLnBrk="0" hangingPunct="1">
      <a:defRPr sz="8003" kern="1200">
        <a:solidFill>
          <a:schemeClr val="tx1"/>
        </a:solidFill>
        <a:latin typeface="+mn-lt"/>
        <a:ea typeface="+mn-ea"/>
        <a:cs typeface="+mn-cs"/>
      </a:defRPr>
    </a:lvl8pPr>
    <a:lvl9pPr marL="15938190" algn="l" defTabSz="3984549" rtl="0" eaLnBrk="1" latinLnBrk="0" hangingPunct="1">
      <a:defRPr sz="80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8" userDrawn="1">
          <p15:clr>
            <a:srgbClr val="A4A3A4"/>
          </p15:clr>
        </p15:guide>
        <p15:guide id="2" pos="8649" userDrawn="1">
          <p15:clr>
            <a:srgbClr val="A4A3A4"/>
          </p15:clr>
        </p15:guide>
        <p15:guide id="3" orient="horz" pos="13482" userDrawn="1">
          <p15:clr>
            <a:srgbClr val="A4A3A4"/>
          </p15:clr>
        </p15:guide>
        <p15:guide id="4" pos="95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6" d="100"/>
          <a:sy n="16" d="100"/>
        </p:scale>
        <p:origin x="2318" y="43"/>
      </p:cViewPr>
      <p:guideLst>
        <p:guide orient="horz" pos="11528"/>
        <p:guide pos="8649"/>
        <p:guide orient="horz" pos="13482"/>
        <p:guide pos="95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70642" y="13296922"/>
            <a:ext cx="25733933" cy="917506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41284" y="24255475"/>
            <a:ext cx="21192649" cy="1093873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92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85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9783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971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963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956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949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942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21949531" y="1714140"/>
            <a:ext cx="6811922" cy="36521912"/>
          </a:xfrm>
        </p:spPr>
        <p:txBody>
          <a:bodyPr vert="eaVert"/>
          <a:lstStyle/>
          <a:p>
            <a:r>
              <a:rPr lang="de-DE"/>
              <a:t>Titel durch Klicken hinzufügen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13762" y="1714140"/>
            <a:ext cx="19931180" cy="36521912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1534" y="27505382"/>
            <a:ext cx="25733933" cy="8501303"/>
          </a:xfrm>
        </p:spPr>
        <p:txBody>
          <a:bodyPr anchor="t"/>
          <a:lstStyle>
            <a:lvl1pPr algn="l">
              <a:defRPr sz="17612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91534" y="18142068"/>
            <a:ext cx="25733933" cy="9363318"/>
          </a:xfrm>
        </p:spPr>
        <p:txBody>
          <a:bodyPr anchor="b"/>
          <a:lstStyle>
            <a:lvl1pPr marL="0" indent="0">
              <a:buNone/>
              <a:defRPr sz="8806">
                <a:solidFill>
                  <a:schemeClr val="tx1">
                    <a:tint val="75000"/>
                  </a:schemeClr>
                </a:solidFill>
              </a:defRPr>
            </a:lvl1pPr>
            <a:lvl2pPr marL="1992774" indent="0">
              <a:buNone/>
              <a:defRPr sz="8006">
                <a:solidFill>
                  <a:schemeClr val="tx1">
                    <a:tint val="75000"/>
                  </a:schemeClr>
                </a:solidFill>
              </a:defRPr>
            </a:lvl2pPr>
            <a:lvl3pPr marL="3985548" indent="0">
              <a:buNone/>
              <a:defRPr sz="6805">
                <a:solidFill>
                  <a:schemeClr val="tx1">
                    <a:tint val="75000"/>
                  </a:schemeClr>
                </a:solidFill>
              </a:defRPr>
            </a:lvl3pPr>
            <a:lvl4pPr marL="5978322" indent="0">
              <a:buNone/>
              <a:defRPr sz="6004">
                <a:solidFill>
                  <a:schemeClr val="tx1">
                    <a:tint val="75000"/>
                  </a:schemeClr>
                </a:solidFill>
              </a:defRPr>
            </a:lvl4pPr>
            <a:lvl5pPr marL="7971096" indent="0">
              <a:buNone/>
              <a:defRPr sz="6004">
                <a:solidFill>
                  <a:schemeClr val="tx1">
                    <a:tint val="75000"/>
                  </a:schemeClr>
                </a:solidFill>
              </a:defRPr>
            </a:lvl5pPr>
            <a:lvl6pPr marL="9963870" indent="0">
              <a:buNone/>
              <a:defRPr sz="6004">
                <a:solidFill>
                  <a:schemeClr val="tx1">
                    <a:tint val="75000"/>
                  </a:schemeClr>
                </a:solidFill>
              </a:defRPr>
            </a:lvl6pPr>
            <a:lvl7pPr marL="11956644" indent="0">
              <a:buNone/>
              <a:defRPr sz="6004">
                <a:solidFill>
                  <a:schemeClr val="tx1">
                    <a:tint val="75000"/>
                  </a:schemeClr>
                </a:solidFill>
              </a:defRPr>
            </a:lvl7pPr>
            <a:lvl8pPr marL="13949422" indent="0">
              <a:buNone/>
              <a:defRPr sz="6004">
                <a:solidFill>
                  <a:schemeClr val="tx1">
                    <a:tint val="75000"/>
                  </a:schemeClr>
                </a:solidFill>
              </a:defRPr>
            </a:lvl8pPr>
            <a:lvl9pPr marL="15942196" indent="0">
              <a:buNone/>
              <a:defRPr sz="60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13760" y="9987554"/>
            <a:ext cx="13371553" cy="28248506"/>
          </a:xfrm>
        </p:spPr>
        <p:txBody>
          <a:bodyPr/>
          <a:lstStyle>
            <a:lvl1pPr>
              <a:defRPr sz="12008"/>
            </a:lvl1pPr>
            <a:lvl2pPr>
              <a:defRPr sz="10407"/>
            </a:lvl2pPr>
            <a:lvl3pPr>
              <a:defRPr sz="8806"/>
            </a:lvl3pPr>
            <a:lvl4pPr>
              <a:defRPr sz="8006"/>
            </a:lvl4pPr>
            <a:lvl5pPr>
              <a:defRPr sz="8006"/>
            </a:lvl5pPr>
            <a:lvl6pPr>
              <a:defRPr sz="8006"/>
            </a:lvl6pPr>
            <a:lvl7pPr>
              <a:defRPr sz="8006"/>
            </a:lvl7pPr>
            <a:lvl8pPr>
              <a:defRPr sz="8006"/>
            </a:lvl8pPr>
            <a:lvl9pPr>
              <a:defRPr sz="8006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389900" y="9987554"/>
            <a:ext cx="13371553" cy="28248506"/>
          </a:xfrm>
        </p:spPr>
        <p:txBody>
          <a:bodyPr/>
          <a:lstStyle>
            <a:lvl1pPr>
              <a:defRPr sz="12008"/>
            </a:lvl1pPr>
            <a:lvl2pPr>
              <a:defRPr sz="10407"/>
            </a:lvl2pPr>
            <a:lvl3pPr>
              <a:defRPr sz="8806"/>
            </a:lvl3pPr>
            <a:lvl4pPr>
              <a:defRPr sz="8006"/>
            </a:lvl4pPr>
            <a:lvl5pPr>
              <a:defRPr sz="8006"/>
            </a:lvl5pPr>
            <a:lvl6pPr>
              <a:defRPr sz="8006"/>
            </a:lvl6pPr>
            <a:lvl7pPr>
              <a:defRPr sz="8006"/>
            </a:lvl7pPr>
            <a:lvl8pPr>
              <a:defRPr sz="8006"/>
            </a:lvl8pPr>
            <a:lvl9pPr>
              <a:defRPr sz="8006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3766" y="9581314"/>
            <a:ext cx="13376810" cy="3993034"/>
          </a:xfrm>
        </p:spPr>
        <p:txBody>
          <a:bodyPr anchor="b"/>
          <a:lstStyle>
            <a:lvl1pPr marL="0" indent="0">
              <a:buNone/>
              <a:defRPr sz="10407" b="1"/>
            </a:lvl1pPr>
            <a:lvl2pPr marL="1992774" indent="0">
              <a:buNone/>
              <a:defRPr sz="8806" b="1"/>
            </a:lvl2pPr>
            <a:lvl3pPr marL="3985548" indent="0">
              <a:buNone/>
              <a:defRPr sz="8006" b="1"/>
            </a:lvl3pPr>
            <a:lvl4pPr marL="5978322" indent="0">
              <a:buNone/>
              <a:defRPr sz="6805" b="1"/>
            </a:lvl4pPr>
            <a:lvl5pPr marL="7971096" indent="0">
              <a:buNone/>
              <a:defRPr sz="6805" b="1"/>
            </a:lvl5pPr>
            <a:lvl6pPr marL="9963870" indent="0">
              <a:buNone/>
              <a:defRPr sz="6805" b="1"/>
            </a:lvl6pPr>
            <a:lvl7pPr marL="11956644" indent="0">
              <a:buNone/>
              <a:defRPr sz="6805" b="1"/>
            </a:lvl7pPr>
            <a:lvl8pPr marL="13949422" indent="0">
              <a:buNone/>
              <a:defRPr sz="6805" b="1"/>
            </a:lvl8pPr>
            <a:lvl9pPr marL="15942196" indent="0">
              <a:buNone/>
              <a:defRPr sz="6805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3766" y="13574341"/>
            <a:ext cx="13376810" cy="24661707"/>
          </a:xfrm>
        </p:spPr>
        <p:txBody>
          <a:bodyPr/>
          <a:lstStyle>
            <a:lvl1pPr>
              <a:defRPr sz="10407"/>
            </a:lvl1pPr>
            <a:lvl2pPr>
              <a:defRPr sz="8806"/>
            </a:lvl2pPr>
            <a:lvl3pPr>
              <a:defRPr sz="8006"/>
            </a:lvl3pPr>
            <a:lvl4pPr>
              <a:defRPr sz="6805"/>
            </a:lvl4pPr>
            <a:lvl5pPr>
              <a:defRPr sz="6805"/>
            </a:lvl5pPr>
            <a:lvl6pPr>
              <a:defRPr sz="6805"/>
            </a:lvl6pPr>
            <a:lvl7pPr>
              <a:defRPr sz="6805"/>
            </a:lvl7pPr>
            <a:lvl8pPr>
              <a:defRPr sz="6805"/>
            </a:lvl8pPr>
            <a:lvl9pPr>
              <a:defRPr sz="6805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79399" y="9581314"/>
            <a:ext cx="13382064" cy="3993034"/>
          </a:xfrm>
        </p:spPr>
        <p:txBody>
          <a:bodyPr anchor="b"/>
          <a:lstStyle>
            <a:lvl1pPr marL="0" indent="0">
              <a:buNone/>
              <a:defRPr sz="10407" b="1"/>
            </a:lvl1pPr>
            <a:lvl2pPr marL="1992774" indent="0">
              <a:buNone/>
              <a:defRPr sz="8806" b="1"/>
            </a:lvl2pPr>
            <a:lvl3pPr marL="3985548" indent="0">
              <a:buNone/>
              <a:defRPr sz="8006" b="1"/>
            </a:lvl3pPr>
            <a:lvl4pPr marL="5978322" indent="0">
              <a:buNone/>
              <a:defRPr sz="6805" b="1"/>
            </a:lvl4pPr>
            <a:lvl5pPr marL="7971096" indent="0">
              <a:buNone/>
              <a:defRPr sz="6805" b="1"/>
            </a:lvl5pPr>
            <a:lvl6pPr marL="9963870" indent="0">
              <a:buNone/>
              <a:defRPr sz="6805" b="1"/>
            </a:lvl6pPr>
            <a:lvl7pPr marL="11956644" indent="0">
              <a:buNone/>
              <a:defRPr sz="6805" b="1"/>
            </a:lvl7pPr>
            <a:lvl8pPr marL="13949422" indent="0">
              <a:buNone/>
              <a:defRPr sz="6805" b="1"/>
            </a:lvl8pPr>
            <a:lvl9pPr marL="15942196" indent="0">
              <a:buNone/>
              <a:defRPr sz="6805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79399" y="13574341"/>
            <a:ext cx="13382064" cy="24661707"/>
          </a:xfrm>
        </p:spPr>
        <p:txBody>
          <a:bodyPr/>
          <a:lstStyle>
            <a:lvl1pPr>
              <a:defRPr sz="10407"/>
            </a:lvl1pPr>
            <a:lvl2pPr>
              <a:defRPr sz="8806"/>
            </a:lvl2pPr>
            <a:lvl3pPr>
              <a:defRPr sz="8006"/>
            </a:lvl3pPr>
            <a:lvl4pPr>
              <a:defRPr sz="6805"/>
            </a:lvl4pPr>
            <a:lvl5pPr>
              <a:defRPr sz="6805"/>
            </a:lvl5pPr>
            <a:lvl6pPr>
              <a:defRPr sz="6805"/>
            </a:lvl6pPr>
            <a:lvl7pPr>
              <a:defRPr sz="6805"/>
            </a:lvl7pPr>
            <a:lvl8pPr>
              <a:defRPr sz="6805"/>
            </a:lvl8pPr>
            <a:lvl9pPr>
              <a:defRPr sz="6805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768" y="1704229"/>
            <a:ext cx="9960339" cy="7252863"/>
          </a:xfrm>
        </p:spPr>
        <p:txBody>
          <a:bodyPr anchor="b"/>
          <a:lstStyle>
            <a:lvl1pPr algn="l">
              <a:defRPr sz="8806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36778" y="1704235"/>
            <a:ext cx="16924689" cy="36531827"/>
          </a:xfrm>
        </p:spPr>
        <p:txBody>
          <a:bodyPr/>
          <a:lstStyle>
            <a:lvl1pPr>
              <a:defRPr sz="14010"/>
            </a:lvl1pPr>
            <a:lvl2pPr>
              <a:defRPr sz="12008"/>
            </a:lvl2pPr>
            <a:lvl3pPr>
              <a:defRPr sz="10407"/>
            </a:lvl3pPr>
            <a:lvl4pPr>
              <a:defRPr sz="8806"/>
            </a:lvl4pPr>
            <a:lvl5pPr>
              <a:defRPr sz="8806"/>
            </a:lvl5pPr>
            <a:lvl6pPr>
              <a:defRPr sz="8806"/>
            </a:lvl6pPr>
            <a:lvl7pPr>
              <a:defRPr sz="8806"/>
            </a:lvl7pPr>
            <a:lvl8pPr>
              <a:defRPr sz="8806"/>
            </a:lvl8pPr>
            <a:lvl9pPr>
              <a:defRPr sz="8806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3768" y="8957088"/>
            <a:ext cx="9960339" cy="29278968"/>
          </a:xfrm>
        </p:spPr>
        <p:txBody>
          <a:bodyPr/>
          <a:lstStyle>
            <a:lvl1pPr marL="0" indent="0">
              <a:buNone/>
              <a:defRPr sz="6004"/>
            </a:lvl1pPr>
            <a:lvl2pPr marL="1992774" indent="0">
              <a:buNone/>
              <a:defRPr sz="5204"/>
            </a:lvl2pPr>
            <a:lvl3pPr marL="3985548" indent="0">
              <a:buNone/>
              <a:defRPr sz="4403"/>
            </a:lvl3pPr>
            <a:lvl4pPr marL="5978322" indent="0">
              <a:buNone/>
              <a:defRPr sz="4003"/>
            </a:lvl4pPr>
            <a:lvl5pPr marL="7971096" indent="0">
              <a:buNone/>
              <a:defRPr sz="4003"/>
            </a:lvl5pPr>
            <a:lvl6pPr marL="9963870" indent="0">
              <a:buNone/>
              <a:defRPr sz="4003"/>
            </a:lvl6pPr>
            <a:lvl7pPr marL="11956644" indent="0">
              <a:buNone/>
              <a:defRPr sz="4003"/>
            </a:lvl7pPr>
            <a:lvl8pPr marL="13949422" indent="0">
              <a:buNone/>
              <a:defRPr sz="4003"/>
            </a:lvl8pPr>
            <a:lvl9pPr marL="15942196" indent="0">
              <a:buNone/>
              <a:defRPr sz="4003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4152" y="29962638"/>
            <a:ext cx="18165129" cy="3537261"/>
          </a:xfrm>
        </p:spPr>
        <p:txBody>
          <a:bodyPr anchor="b"/>
          <a:lstStyle>
            <a:lvl1pPr algn="l">
              <a:defRPr sz="8806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34152" y="3824595"/>
            <a:ext cx="18165129" cy="25682258"/>
          </a:xfrm>
        </p:spPr>
        <p:txBody>
          <a:bodyPr/>
          <a:lstStyle>
            <a:lvl1pPr marL="0" indent="0">
              <a:buNone/>
              <a:defRPr sz="14010"/>
            </a:lvl1pPr>
            <a:lvl2pPr marL="1992774" indent="0">
              <a:buNone/>
              <a:defRPr sz="12008"/>
            </a:lvl2pPr>
            <a:lvl3pPr marL="3985548" indent="0">
              <a:buNone/>
              <a:defRPr sz="10407"/>
            </a:lvl3pPr>
            <a:lvl4pPr marL="5978322" indent="0">
              <a:buNone/>
              <a:defRPr sz="8806"/>
            </a:lvl4pPr>
            <a:lvl5pPr marL="7971096" indent="0">
              <a:buNone/>
              <a:defRPr sz="8806"/>
            </a:lvl5pPr>
            <a:lvl6pPr marL="9963870" indent="0">
              <a:buNone/>
              <a:defRPr sz="8806"/>
            </a:lvl6pPr>
            <a:lvl7pPr marL="11956644" indent="0">
              <a:buNone/>
              <a:defRPr sz="8806"/>
            </a:lvl7pPr>
            <a:lvl8pPr marL="13949422" indent="0">
              <a:buNone/>
              <a:defRPr sz="8806"/>
            </a:lvl8pPr>
            <a:lvl9pPr marL="15942196" indent="0">
              <a:buNone/>
              <a:defRPr sz="8806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34152" y="33499899"/>
            <a:ext cx="18165129" cy="5023492"/>
          </a:xfrm>
        </p:spPr>
        <p:txBody>
          <a:bodyPr/>
          <a:lstStyle>
            <a:lvl1pPr marL="0" indent="0">
              <a:buNone/>
              <a:defRPr sz="6004"/>
            </a:lvl1pPr>
            <a:lvl2pPr marL="1992774" indent="0">
              <a:buNone/>
              <a:defRPr sz="5204"/>
            </a:lvl2pPr>
            <a:lvl3pPr marL="3985548" indent="0">
              <a:buNone/>
              <a:defRPr sz="4403"/>
            </a:lvl3pPr>
            <a:lvl4pPr marL="5978322" indent="0">
              <a:buNone/>
              <a:defRPr sz="4003"/>
            </a:lvl4pPr>
            <a:lvl5pPr marL="7971096" indent="0">
              <a:buNone/>
              <a:defRPr sz="4003"/>
            </a:lvl5pPr>
            <a:lvl6pPr marL="9963870" indent="0">
              <a:buNone/>
              <a:defRPr sz="4003"/>
            </a:lvl6pPr>
            <a:lvl7pPr marL="11956644" indent="0">
              <a:buNone/>
              <a:defRPr sz="4003"/>
            </a:lvl7pPr>
            <a:lvl8pPr marL="13949422" indent="0">
              <a:buNone/>
              <a:defRPr sz="4003"/>
            </a:lvl8pPr>
            <a:lvl9pPr marL="15942196" indent="0">
              <a:buNone/>
              <a:defRPr sz="4003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513766" y="1714142"/>
            <a:ext cx="27247693" cy="7133959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3766" y="9987554"/>
            <a:ext cx="27247693" cy="28248506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513766" y="39672753"/>
            <a:ext cx="7064218" cy="2278902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52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26.04.2024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344033" y="39672753"/>
            <a:ext cx="9587151" cy="2278902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52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1697237" y="39672753"/>
            <a:ext cx="7064218" cy="2278902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52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85548" rtl="0" eaLnBrk="1" latinLnBrk="0" hangingPunct="1">
        <a:spcBef>
          <a:spcPct val="0"/>
        </a:spcBef>
        <a:buNone/>
        <a:defRPr sz="192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94581" indent="-1494581" algn="l" defTabSz="3985548" rtl="0" eaLnBrk="1" latinLnBrk="0" hangingPunct="1">
        <a:spcBef>
          <a:spcPct val="20000"/>
        </a:spcBef>
        <a:buFont typeface="Arial" pitchFamily="34" charset="0"/>
        <a:buChar char="•"/>
        <a:defRPr sz="14010" kern="1200">
          <a:solidFill>
            <a:schemeClr val="tx1"/>
          </a:solidFill>
          <a:latin typeface="+mn-lt"/>
          <a:ea typeface="+mn-ea"/>
          <a:cs typeface="+mn-cs"/>
        </a:defRPr>
      </a:lvl1pPr>
      <a:lvl2pPr marL="3238257" indent="-1245483" algn="l" defTabSz="3985548" rtl="0" eaLnBrk="1" latinLnBrk="0" hangingPunct="1">
        <a:spcBef>
          <a:spcPct val="20000"/>
        </a:spcBef>
        <a:buFont typeface="Arial" pitchFamily="34" charset="0"/>
        <a:buChar char="–"/>
        <a:defRPr sz="12008" kern="1200">
          <a:solidFill>
            <a:schemeClr val="tx1"/>
          </a:solidFill>
          <a:latin typeface="+mn-lt"/>
          <a:ea typeface="+mn-ea"/>
          <a:cs typeface="+mn-cs"/>
        </a:defRPr>
      </a:lvl2pPr>
      <a:lvl3pPr marL="4981937" indent="-996389" algn="l" defTabSz="3985548" rtl="0" eaLnBrk="1" latinLnBrk="0" hangingPunct="1">
        <a:spcBef>
          <a:spcPct val="20000"/>
        </a:spcBef>
        <a:buFont typeface="Arial" pitchFamily="34" charset="0"/>
        <a:buChar char="•"/>
        <a:defRPr sz="10407" kern="1200">
          <a:solidFill>
            <a:schemeClr val="tx1"/>
          </a:solidFill>
          <a:latin typeface="+mn-lt"/>
          <a:ea typeface="+mn-ea"/>
          <a:cs typeface="+mn-cs"/>
        </a:defRPr>
      </a:lvl3pPr>
      <a:lvl4pPr marL="6974711" indent="-996389" algn="l" defTabSz="3985548" rtl="0" eaLnBrk="1" latinLnBrk="0" hangingPunct="1">
        <a:spcBef>
          <a:spcPct val="20000"/>
        </a:spcBef>
        <a:buFont typeface="Arial" pitchFamily="34" charset="0"/>
        <a:buChar char="–"/>
        <a:defRPr sz="8806" kern="1200">
          <a:solidFill>
            <a:schemeClr val="tx1"/>
          </a:solidFill>
          <a:latin typeface="+mn-lt"/>
          <a:ea typeface="+mn-ea"/>
          <a:cs typeface="+mn-cs"/>
        </a:defRPr>
      </a:lvl4pPr>
      <a:lvl5pPr marL="8967485" indent="-996389" algn="l" defTabSz="3985548" rtl="0" eaLnBrk="1" latinLnBrk="0" hangingPunct="1">
        <a:spcBef>
          <a:spcPct val="20000"/>
        </a:spcBef>
        <a:buFont typeface="Arial" pitchFamily="34" charset="0"/>
        <a:buChar char="»"/>
        <a:defRPr sz="8806" kern="1200">
          <a:solidFill>
            <a:schemeClr val="tx1"/>
          </a:solidFill>
          <a:latin typeface="+mn-lt"/>
          <a:ea typeface="+mn-ea"/>
          <a:cs typeface="+mn-cs"/>
        </a:defRPr>
      </a:lvl5pPr>
      <a:lvl6pPr marL="10960259" indent="-996389" algn="l" defTabSz="3985548" rtl="0" eaLnBrk="1" latinLnBrk="0" hangingPunct="1">
        <a:spcBef>
          <a:spcPct val="20000"/>
        </a:spcBef>
        <a:buFont typeface="Arial" pitchFamily="34" charset="0"/>
        <a:buChar char="•"/>
        <a:defRPr sz="8806" kern="1200">
          <a:solidFill>
            <a:schemeClr val="tx1"/>
          </a:solidFill>
          <a:latin typeface="+mn-lt"/>
          <a:ea typeface="+mn-ea"/>
          <a:cs typeface="+mn-cs"/>
        </a:defRPr>
      </a:lvl6pPr>
      <a:lvl7pPr marL="12953033" indent="-996389" algn="l" defTabSz="3985548" rtl="0" eaLnBrk="1" latinLnBrk="0" hangingPunct="1">
        <a:spcBef>
          <a:spcPct val="20000"/>
        </a:spcBef>
        <a:buFont typeface="Arial" pitchFamily="34" charset="0"/>
        <a:buChar char="•"/>
        <a:defRPr sz="8806" kern="1200">
          <a:solidFill>
            <a:schemeClr val="tx1"/>
          </a:solidFill>
          <a:latin typeface="+mn-lt"/>
          <a:ea typeface="+mn-ea"/>
          <a:cs typeface="+mn-cs"/>
        </a:defRPr>
      </a:lvl7pPr>
      <a:lvl8pPr marL="14945807" indent="-996389" algn="l" defTabSz="3985548" rtl="0" eaLnBrk="1" latinLnBrk="0" hangingPunct="1">
        <a:spcBef>
          <a:spcPct val="20000"/>
        </a:spcBef>
        <a:buFont typeface="Arial" pitchFamily="34" charset="0"/>
        <a:buChar char="•"/>
        <a:defRPr sz="8806" kern="1200">
          <a:solidFill>
            <a:schemeClr val="tx1"/>
          </a:solidFill>
          <a:latin typeface="+mn-lt"/>
          <a:ea typeface="+mn-ea"/>
          <a:cs typeface="+mn-cs"/>
        </a:defRPr>
      </a:lvl8pPr>
      <a:lvl9pPr marL="16938581" indent="-996389" algn="l" defTabSz="3985548" rtl="0" eaLnBrk="1" latinLnBrk="0" hangingPunct="1">
        <a:spcBef>
          <a:spcPct val="20000"/>
        </a:spcBef>
        <a:buFont typeface="Arial" pitchFamily="34" charset="0"/>
        <a:buChar char="•"/>
        <a:defRPr sz="8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3985548" rtl="0" eaLnBrk="1" latinLnBrk="0" hangingPunct="1">
        <a:defRPr sz="8006" kern="1200">
          <a:solidFill>
            <a:schemeClr val="tx1"/>
          </a:solidFill>
          <a:latin typeface="+mn-lt"/>
          <a:ea typeface="+mn-ea"/>
          <a:cs typeface="+mn-cs"/>
        </a:defRPr>
      </a:lvl1pPr>
      <a:lvl2pPr marL="1992774" algn="l" defTabSz="3985548" rtl="0" eaLnBrk="1" latinLnBrk="0" hangingPunct="1">
        <a:defRPr sz="8006" kern="1200">
          <a:solidFill>
            <a:schemeClr val="tx1"/>
          </a:solidFill>
          <a:latin typeface="+mn-lt"/>
          <a:ea typeface="+mn-ea"/>
          <a:cs typeface="+mn-cs"/>
        </a:defRPr>
      </a:lvl2pPr>
      <a:lvl3pPr marL="3985548" algn="l" defTabSz="3985548" rtl="0" eaLnBrk="1" latinLnBrk="0" hangingPunct="1">
        <a:defRPr sz="8006" kern="1200">
          <a:solidFill>
            <a:schemeClr val="tx1"/>
          </a:solidFill>
          <a:latin typeface="+mn-lt"/>
          <a:ea typeface="+mn-ea"/>
          <a:cs typeface="+mn-cs"/>
        </a:defRPr>
      </a:lvl3pPr>
      <a:lvl4pPr marL="5978322" algn="l" defTabSz="3985548" rtl="0" eaLnBrk="1" latinLnBrk="0" hangingPunct="1">
        <a:defRPr sz="8006" kern="1200">
          <a:solidFill>
            <a:schemeClr val="tx1"/>
          </a:solidFill>
          <a:latin typeface="+mn-lt"/>
          <a:ea typeface="+mn-ea"/>
          <a:cs typeface="+mn-cs"/>
        </a:defRPr>
      </a:lvl4pPr>
      <a:lvl5pPr marL="7971096" algn="l" defTabSz="3985548" rtl="0" eaLnBrk="1" latinLnBrk="0" hangingPunct="1">
        <a:defRPr sz="8006" kern="1200">
          <a:solidFill>
            <a:schemeClr val="tx1"/>
          </a:solidFill>
          <a:latin typeface="+mn-lt"/>
          <a:ea typeface="+mn-ea"/>
          <a:cs typeface="+mn-cs"/>
        </a:defRPr>
      </a:lvl5pPr>
      <a:lvl6pPr marL="9963870" algn="l" defTabSz="3985548" rtl="0" eaLnBrk="1" latinLnBrk="0" hangingPunct="1">
        <a:defRPr sz="8006" kern="1200">
          <a:solidFill>
            <a:schemeClr val="tx1"/>
          </a:solidFill>
          <a:latin typeface="+mn-lt"/>
          <a:ea typeface="+mn-ea"/>
          <a:cs typeface="+mn-cs"/>
        </a:defRPr>
      </a:lvl6pPr>
      <a:lvl7pPr marL="11956644" algn="l" defTabSz="3985548" rtl="0" eaLnBrk="1" latinLnBrk="0" hangingPunct="1">
        <a:defRPr sz="8006" kern="1200">
          <a:solidFill>
            <a:schemeClr val="tx1"/>
          </a:solidFill>
          <a:latin typeface="+mn-lt"/>
          <a:ea typeface="+mn-ea"/>
          <a:cs typeface="+mn-cs"/>
        </a:defRPr>
      </a:lvl7pPr>
      <a:lvl8pPr marL="13949422" algn="l" defTabSz="3985548" rtl="0" eaLnBrk="1" latinLnBrk="0" hangingPunct="1">
        <a:defRPr sz="8006" kern="1200">
          <a:solidFill>
            <a:schemeClr val="tx1"/>
          </a:solidFill>
          <a:latin typeface="+mn-lt"/>
          <a:ea typeface="+mn-ea"/>
          <a:cs typeface="+mn-cs"/>
        </a:defRPr>
      </a:lvl8pPr>
      <a:lvl9pPr marL="15942196" algn="l" defTabSz="3985548" rtl="0" eaLnBrk="1" latinLnBrk="0" hangingPunct="1">
        <a:defRPr sz="80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7117" y="3543897"/>
            <a:ext cx="30238096" cy="48852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>
              <a:tabLst>
                <a:tab pos="7964179" algn="ctr"/>
                <a:tab pos="21415408" algn="ctr"/>
              </a:tabLst>
            </a:pPr>
            <a:r>
              <a:rPr lang="en-US" sz="8806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</a:t>
            </a:r>
            <a:r>
              <a:rPr lang="en-US" sz="8806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BauSIM</a:t>
            </a:r>
            <a:r>
              <a:rPr lang="en-US" sz="8806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2024 Template</a:t>
            </a:r>
          </a:p>
          <a:p>
            <a:pPr algn="ctr">
              <a:tabLst>
                <a:tab pos="7964179" algn="ctr"/>
                <a:tab pos="21415408" algn="ctr"/>
              </a:tabLst>
            </a:pPr>
            <a:r>
              <a:rPr lang="en-US" sz="6404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Vorname</a:t>
            </a:r>
            <a:r>
              <a:rPr lang="en-US" sz="640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Nachname</a:t>
            </a:r>
            <a:r>
              <a:rPr lang="en-US" sz="6404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640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6404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Vorname</a:t>
            </a:r>
            <a:r>
              <a:rPr lang="en-US" sz="640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Nachname</a:t>
            </a:r>
            <a:r>
              <a:rPr lang="en-US" sz="6404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br>
              <a:rPr lang="en-US" sz="640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40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US" sz="6404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Vorname</a:t>
            </a:r>
            <a:r>
              <a:rPr lang="en-US" sz="640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Nachname</a:t>
            </a:r>
            <a:r>
              <a:rPr lang="en-US" sz="6404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algn="ctr">
              <a:tabLst>
                <a:tab pos="7964179" algn="ctr"/>
                <a:tab pos="21415408" algn="ctr"/>
              </a:tabLst>
            </a:pPr>
            <a:r>
              <a:rPr lang="en-US" sz="600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4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600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Institution, Land</a:t>
            </a:r>
          </a:p>
          <a:p>
            <a:pPr algn="ctr">
              <a:tabLst>
                <a:tab pos="7964179" algn="ctr"/>
                <a:tab pos="21415408" algn="ctr"/>
              </a:tabLst>
            </a:pPr>
            <a:r>
              <a:rPr lang="en-US" sz="6004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600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Institution, Land</a:t>
            </a:r>
          </a:p>
        </p:txBody>
      </p:sp>
      <p:sp>
        <p:nvSpPr>
          <p:cNvPr id="5" name="Rechteck 4"/>
          <p:cNvSpPr/>
          <p:nvPr/>
        </p:nvSpPr>
        <p:spPr>
          <a:xfrm>
            <a:off x="4430" y="40580638"/>
            <a:ext cx="15133184" cy="22231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3825" tIns="78455" rIns="0" bIns="0" rtlCol="0" anchor="t" anchorCtr="0"/>
          <a:lstStyle/>
          <a:p>
            <a:r>
              <a:rPr lang="en-US" sz="5000" dirty="0" err="1">
                <a:latin typeface="Arial" panose="020B0604020202020204" pitchFamily="34" charset="0"/>
                <a:cs typeface="Arial" panose="020B0604020202020204" pitchFamily="34" charset="0"/>
              </a:rPr>
              <a:t>Danksagung</a:t>
            </a:r>
            <a:endParaRPr lang="en-US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feld 58"/>
          <p:cNvSpPr txBox="1"/>
          <p:nvPr/>
        </p:nvSpPr>
        <p:spPr>
          <a:xfrm>
            <a:off x="21931" y="9006287"/>
            <a:ext cx="15773393" cy="8841429"/>
          </a:xfrm>
          <a:prstGeom prst="rect">
            <a:avLst/>
          </a:prstGeom>
          <a:noFill/>
        </p:spPr>
        <p:txBody>
          <a:bodyPr wrap="square" lIns="398557" tIns="199280" rIns="398557" bIns="199280" rtlCol="0">
            <a:spAutoFit/>
          </a:bodyPr>
          <a:lstStyle/>
          <a:p>
            <a:pPr algn="ctr"/>
            <a:r>
              <a:rPr lang="en-US" sz="6805" b="1" dirty="0" err="1"/>
              <a:t>Einführung</a:t>
            </a:r>
            <a:endParaRPr lang="en-US" sz="32034" b="1" dirty="0"/>
          </a:p>
          <a:p>
            <a:pPr marL="784557" indent="-784557">
              <a:buFont typeface="Arial"/>
              <a:buChar char="•"/>
            </a:pPr>
            <a:r>
              <a:rPr lang="en-US" sz="6004" dirty="0" err="1"/>
              <a:t>Aliquam</a:t>
            </a:r>
            <a:r>
              <a:rPr lang="en-US" sz="6004" dirty="0"/>
              <a:t> non </a:t>
            </a:r>
            <a:r>
              <a:rPr lang="en-US" sz="6004" dirty="0" err="1"/>
              <a:t>lacus</a:t>
            </a:r>
            <a:r>
              <a:rPr lang="en-US" sz="6004" dirty="0"/>
              <a:t> dolor, a </a:t>
            </a:r>
            <a:r>
              <a:rPr lang="en-US" sz="6004" dirty="0" err="1"/>
              <a:t>aliquam</a:t>
            </a:r>
            <a:r>
              <a:rPr lang="en-US" sz="6004" dirty="0"/>
              <a:t> </a:t>
            </a:r>
            <a:r>
              <a:rPr lang="en-US" sz="6004" dirty="0" err="1"/>
              <a:t>quam</a:t>
            </a:r>
            <a:r>
              <a:rPr lang="en-US" sz="6004" dirty="0"/>
              <a:t> [1]. Cum sociis </a:t>
            </a:r>
            <a:r>
              <a:rPr lang="en-US" sz="6004" dirty="0" err="1"/>
              <a:t>natoque</a:t>
            </a:r>
            <a:r>
              <a:rPr lang="en-US" sz="6004" dirty="0"/>
              <a:t> </a:t>
            </a:r>
            <a:r>
              <a:rPr lang="en-US" sz="6004" dirty="0" err="1"/>
              <a:t>penatibus</a:t>
            </a:r>
            <a:r>
              <a:rPr lang="en-US" sz="6004" dirty="0"/>
              <a:t> et </a:t>
            </a:r>
            <a:r>
              <a:rPr lang="en-US" sz="6004" dirty="0" err="1"/>
              <a:t>magnis</a:t>
            </a:r>
            <a:r>
              <a:rPr lang="en-US" sz="6004" dirty="0"/>
              <a:t> dis parturient </a:t>
            </a:r>
            <a:r>
              <a:rPr lang="en-US" sz="6004" dirty="0" err="1"/>
              <a:t>montes</a:t>
            </a:r>
            <a:r>
              <a:rPr lang="en-US" sz="6004" dirty="0"/>
              <a:t>, </a:t>
            </a:r>
            <a:r>
              <a:rPr lang="en-US" sz="6004" dirty="0" err="1"/>
              <a:t>nascetur</a:t>
            </a:r>
            <a:r>
              <a:rPr lang="en-US" sz="6004" dirty="0"/>
              <a:t> </a:t>
            </a:r>
            <a:r>
              <a:rPr lang="en-US" sz="6004" dirty="0" err="1"/>
              <a:t>ridiculus</a:t>
            </a:r>
            <a:r>
              <a:rPr lang="en-US" sz="6004" dirty="0"/>
              <a:t> mus. </a:t>
            </a:r>
            <a:r>
              <a:rPr lang="en-US" sz="6004" dirty="0" err="1"/>
              <a:t>Nulla</a:t>
            </a:r>
            <a:r>
              <a:rPr lang="en-US" sz="6004" dirty="0"/>
              <a:t> in </a:t>
            </a:r>
            <a:r>
              <a:rPr lang="en-US" sz="6004" dirty="0" err="1"/>
              <a:t>nibh</a:t>
            </a:r>
            <a:r>
              <a:rPr lang="en-US" sz="6004" dirty="0"/>
              <a:t> </a:t>
            </a:r>
            <a:r>
              <a:rPr lang="en-US" sz="6004" dirty="0" err="1"/>
              <a:t>mauris</a:t>
            </a:r>
            <a:r>
              <a:rPr lang="en-US" sz="6004" dirty="0"/>
              <a:t>. Donec vel ligula nisi, a lacinia </a:t>
            </a:r>
            <a:r>
              <a:rPr lang="en-US" sz="6004" dirty="0" err="1"/>
              <a:t>arcu</a:t>
            </a:r>
            <a:r>
              <a:rPr lang="en-US" sz="6004" dirty="0"/>
              <a:t>. Sed mi dui, </a:t>
            </a:r>
            <a:r>
              <a:rPr lang="en-US" sz="6004" dirty="0" err="1"/>
              <a:t>malesuada</a:t>
            </a:r>
            <a:r>
              <a:rPr lang="en-US" sz="6004" dirty="0"/>
              <a:t> vel </a:t>
            </a:r>
            <a:r>
              <a:rPr lang="en-US" sz="6004" dirty="0" err="1"/>
              <a:t>consectetur</a:t>
            </a:r>
            <a:r>
              <a:rPr lang="en-US" sz="6004" dirty="0"/>
              <a:t> et, </a:t>
            </a:r>
            <a:r>
              <a:rPr lang="en-US" sz="6004" dirty="0" err="1"/>
              <a:t>egestas</a:t>
            </a:r>
            <a:r>
              <a:rPr lang="en-US" sz="6004" dirty="0"/>
              <a:t> porta nisi. Sed </a:t>
            </a:r>
            <a:r>
              <a:rPr lang="en-US" sz="6004" dirty="0" err="1"/>
              <a:t>eleifend</a:t>
            </a:r>
            <a:r>
              <a:rPr lang="en-US" sz="6004" dirty="0"/>
              <a:t> pharetra dolor, et </a:t>
            </a:r>
            <a:r>
              <a:rPr lang="en-US" sz="6004" dirty="0" err="1"/>
              <a:t>dapibus</a:t>
            </a:r>
            <a:r>
              <a:rPr lang="en-US" sz="6004" dirty="0"/>
              <a:t> </a:t>
            </a:r>
            <a:r>
              <a:rPr lang="en-US" sz="6004" dirty="0" err="1"/>
              <a:t>est</a:t>
            </a:r>
            <a:r>
              <a:rPr lang="en-US" sz="6004" dirty="0"/>
              <a:t> </a:t>
            </a:r>
            <a:r>
              <a:rPr lang="en-US" sz="6004" dirty="0" err="1"/>
              <a:t>vulputate</a:t>
            </a:r>
            <a:r>
              <a:rPr lang="en-US" sz="6004" dirty="0"/>
              <a:t> </a:t>
            </a:r>
            <a:r>
              <a:rPr lang="en-US" sz="6004" dirty="0" err="1"/>
              <a:t>eu</a:t>
            </a:r>
            <a:r>
              <a:rPr lang="en-US" sz="6004" dirty="0"/>
              <a:t>.</a:t>
            </a:r>
          </a:p>
        </p:txBody>
      </p:sp>
      <p:sp>
        <p:nvSpPr>
          <p:cNvPr id="192" name="Textfeld 191"/>
          <p:cNvSpPr txBox="1"/>
          <p:nvPr/>
        </p:nvSpPr>
        <p:spPr>
          <a:xfrm>
            <a:off x="15926" y="17847716"/>
            <a:ext cx="15078136" cy="14385254"/>
          </a:xfrm>
          <a:prstGeom prst="rect">
            <a:avLst/>
          </a:prstGeom>
          <a:noFill/>
        </p:spPr>
        <p:txBody>
          <a:bodyPr wrap="square" lIns="398557" tIns="199280" rIns="398557" bIns="199280" rtlCol="0">
            <a:spAutoFit/>
          </a:bodyPr>
          <a:lstStyle/>
          <a:p>
            <a:pPr algn="ctr"/>
            <a:r>
              <a:rPr lang="en-US" sz="6805" b="1" dirty="0" err="1"/>
              <a:t>Zielsetzung</a:t>
            </a:r>
            <a:endParaRPr lang="en-US" sz="6805" b="1" dirty="0"/>
          </a:p>
          <a:p>
            <a:pPr marL="784557" indent="-784557">
              <a:buFont typeface="Arial"/>
              <a:buChar char="•"/>
            </a:pPr>
            <a:r>
              <a:rPr lang="en-US" sz="6004" dirty="0"/>
              <a:t>Lorem ipsum dolor sit </a:t>
            </a:r>
            <a:r>
              <a:rPr lang="en-US" sz="6004" dirty="0" err="1"/>
              <a:t>amet</a:t>
            </a:r>
            <a:r>
              <a:rPr lang="en-US" sz="6004" dirty="0"/>
              <a:t>, </a:t>
            </a:r>
            <a:r>
              <a:rPr lang="en-US" sz="6004" dirty="0" err="1"/>
              <a:t>consectetur</a:t>
            </a:r>
            <a:r>
              <a:rPr lang="en-US" sz="6004" dirty="0"/>
              <a:t>.</a:t>
            </a:r>
          </a:p>
          <a:p>
            <a:pPr marL="784557" indent="-784557">
              <a:buFont typeface="Arial"/>
              <a:buChar char="•"/>
            </a:pPr>
            <a:r>
              <a:rPr lang="en-US" sz="6004" dirty="0" err="1"/>
              <a:t>Nullam</a:t>
            </a:r>
            <a:r>
              <a:rPr lang="en-US" sz="6004" dirty="0"/>
              <a:t> at mi </a:t>
            </a:r>
            <a:r>
              <a:rPr lang="en-US" sz="6004" dirty="0" err="1"/>
              <a:t>nisl</a:t>
            </a:r>
            <a:r>
              <a:rPr lang="en-US" sz="6004" dirty="0"/>
              <a:t>. Vestibulum </a:t>
            </a:r>
            <a:r>
              <a:rPr lang="en-US" sz="6004" dirty="0" err="1"/>
              <a:t>est</a:t>
            </a:r>
            <a:r>
              <a:rPr lang="en-US" sz="6004" dirty="0"/>
              <a:t> </a:t>
            </a:r>
            <a:r>
              <a:rPr lang="en-US" sz="6004" dirty="0" err="1"/>
              <a:t>purus</a:t>
            </a:r>
            <a:r>
              <a:rPr lang="en-US" sz="6004" dirty="0"/>
              <a:t>, </a:t>
            </a:r>
            <a:r>
              <a:rPr lang="en-US" sz="6004" dirty="0" err="1"/>
              <a:t>ultricies</a:t>
            </a:r>
            <a:r>
              <a:rPr lang="en-US" sz="6004" dirty="0"/>
              <a:t> cursus </a:t>
            </a:r>
            <a:r>
              <a:rPr lang="en-US" sz="6004" dirty="0" err="1"/>
              <a:t>volutpat</a:t>
            </a:r>
            <a:r>
              <a:rPr lang="en-US" sz="6004" dirty="0"/>
              <a:t> sit </a:t>
            </a:r>
            <a:r>
              <a:rPr lang="en-US" sz="6004" dirty="0" err="1"/>
              <a:t>amet</a:t>
            </a:r>
            <a:r>
              <a:rPr lang="en-US" sz="6004" dirty="0"/>
              <a:t>, vestibulum </a:t>
            </a:r>
            <a:r>
              <a:rPr lang="en-US" sz="6004" dirty="0" err="1"/>
              <a:t>eu</a:t>
            </a:r>
            <a:r>
              <a:rPr lang="en-US" sz="6004" dirty="0"/>
              <a:t>.</a:t>
            </a:r>
          </a:p>
          <a:p>
            <a:pPr marL="784557" indent="-784557">
              <a:buFont typeface="Arial"/>
              <a:buChar char="•"/>
            </a:pPr>
            <a:r>
              <a:rPr lang="en-US" sz="6004" dirty="0" err="1"/>
              <a:t>Praesent</a:t>
            </a:r>
            <a:r>
              <a:rPr lang="en-US" sz="6004" dirty="0"/>
              <a:t> </a:t>
            </a:r>
            <a:r>
              <a:rPr lang="en-US" sz="6004" dirty="0" err="1"/>
              <a:t>tortor</a:t>
            </a:r>
            <a:r>
              <a:rPr lang="en-US" sz="6004" dirty="0"/>
              <a:t> libero, </a:t>
            </a:r>
            <a:r>
              <a:rPr lang="en-US" sz="6004" dirty="0" err="1"/>
              <a:t>vulputate</a:t>
            </a:r>
            <a:r>
              <a:rPr lang="en-US" sz="6004" dirty="0"/>
              <a:t> </a:t>
            </a:r>
            <a:r>
              <a:rPr lang="en-US" sz="6004" dirty="0" err="1"/>
              <a:t>quis</a:t>
            </a:r>
            <a:r>
              <a:rPr lang="en-US" sz="6004" dirty="0"/>
              <a:t> </a:t>
            </a:r>
            <a:r>
              <a:rPr lang="en-US" sz="6004" dirty="0" err="1"/>
              <a:t>elementum</a:t>
            </a:r>
            <a:r>
              <a:rPr lang="en-US" sz="6004" dirty="0"/>
              <a:t> a, </a:t>
            </a:r>
            <a:r>
              <a:rPr lang="en-US" sz="6004" dirty="0" err="1"/>
              <a:t>iaculis</a:t>
            </a:r>
            <a:r>
              <a:rPr lang="en-US" sz="6004" dirty="0"/>
              <a:t>.</a:t>
            </a:r>
          </a:p>
          <a:p>
            <a:pPr marL="784557" indent="-784557">
              <a:buFont typeface="Arial"/>
              <a:buChar char="•"/>
            </a:pPr>
            <a:r>
              <a:rPr lang="en-US" sz="6004" dirty="0" err="1"/>
              <a:t>Phasellus</a:t>
            </a:r>
            <a:r>
              <a:rPr lang="en-US" sz="6004" dirty="0"/>
              <a:t> a </a:t>
            </a:r>
            <a:r>
              <a:rPr lang="en-US" sz="6004" dirty="0" err="1"/>
              <a:t>quam</a:t>
            </a:r>
            <a:r>
              <a:rPr lang="en-US" sz="6004" dirty="0"/>
              <a:t> </a:t>
            </a:r>
            <a:r>
              <a:rPr lang="en-US" sz="6004" dirty="0" err="1"/>
              <a:t>mauris</a:t>
            </a:r>
            <a:r>
              <a:rPr lang="en-US" sz="6004" dirty="0"/>
              <a:t>, non </a:t>
            </a:r>
            <a:r>
              <a:rPr lang="en-US" sz="6004" dirty="0" err="1"/>
              <a:t>varius</a:t>
            </a:r>
            <a:r>
              <a:rPr lang="en-US" sz="6004" dirty="0"/>
              <a:t> </a:t>
            </a:r>
            <a:r>
              <a:rPr lang="en-US" sz="6004" dirty="0" err="1"/>
              <a:t>mauris</a:t>
            </a:r>
            <a:r>
              <a:rPr lang="en-US" sz="6004" dirty="0"/>
              <a:t>. </a:t>
            </a:r>
            <a:r>
              <a:rPr lang="en-US" sz="6004" dirty="0" err="1"/>
              <a:t>Fusce</a:t>
            </a:r>
            <a:r>
              <a:rPr lang="en-US" sz="6004" dirty="0"/>
              <a:t> </a:t>
            </a:r>
            <a:r>
              <a:rPr lang="en-US" sz="6004" dirty="0" err="1"/>
              <a:t>tristique</a:t>
            </a:r>
            <a:r>
              <a:rPr lang="en-US" sz="6004" dirty="0"/>
              <a:t>, </a:t>
            </a:r>
            <a:r>
              <a:rPr lang="en-US" sz="6004" dirty="0" err="1"/>
              <a:t>enim</a:t>
            </a:r>
            <a:r>
              <a:rPr lang="en-US" sz="6004" dirty="0"/>
              <a:t> </a:t>
            </a:r>
            <a:r>
              <a:rPr lang="en-US" sz="6004" dirty="0" err="1"/>
              <a:t>tempor</a:t>
            </a:r>
            <a:r>
              <a:rPr lang="en-US" sz="6004" dirty="0"/>
              <a:t> </a:t>
            </a:r>
            <a:r>
              <a:rPr lang="en-US" sz="6004" dirty="0" err="1"/>
              <a:t>varius</a:t>
            </a:r>
            <a:r>
              <a:rPr lang="en-US" sz="6004" dirty="0"/>
              <a:t> porta, </a:t>
            </a:r>
            <a:r>
              <a:rPr lang="en-US" sz="6004" dirty="0" err="1"/>
              <a:t>elit</a:t>
            </a:r>
            <a:r>
              <a:rPr lang="en-US" sz="6004" dirty="0"/>
              <a:t> </a:t>
            </a:r>
            <a:r>
              <a:rPr lang="en-US" sz="6004" dirty="0" err="1"/>
              <a:t>purus</a:t>
            </a:r>
            <a:r>
              <a:rPr lang="en-US" sz="6004" dirty="0"/>
              <a:t> </a:t>
            </a:r>
            <a:r>
              <a:rPr lang="en-US" sz="6004" dirty="0" err="1"/>
              <a:t>commodo</a:t>
            </a:r>
            <a:r>
              <a:rPr lang="en-US" sz="6004" dirty="0"/>
              <a:t> </a:t>
            </a:r>
            <a:r>
              <a:rPr lang="en-US" sz="6004" dirty="0" err="1"/>
              <a:t>velit</a:t>
            </a:r>
            <a:r>
              <a:rPr lang="en-US" sz="6004" dirty="0"/>
              <a:t>, </a:t>
            </a:r>
            <a:r>
              <a:rPr lang="en-US" sz="6004" dirty="0" err="1"/>
              <a:t>pretium</a:t>
            </a:r>
            <a:r>
              <a:rPr lang="en-US" sz="6004" dirty="0"/>
              <a:t> </a:t>
            </a:r>
            <a:r>
              <a:rPr lang="en-US" sz="6004" dirty="0" err="1"/>
              <a:t>mattis</a:t>
            </a:r>
            <a:r>
              <a:rPr lang="en-US" sz="6004" dirty="0"/>
              <a:t> ligula </a:t>
            </a:r>
            <a:r>
              <a:rPr lang="en-US" sz="6004" dirty="0" err="1"/>
              <a:t>nisl</a:t>
            </a:r>
            <a:r>
              <a:rPr lang="en-US" sz="6004" dirty="0"/>
              <a:t> </a:t>
            </a:r>
            <a:r>
              <a:rPr lang="en-US" sz="6004" dirty="0" err="1"/>
              <a:t>nec</a:t>
            </a:r>
            <a:r>
              <a:rPr lang="en-US" sz="6004" dirty="0"/>
              <a:t> ante.</a:t>
            </a:r>
          </a:p>
          <a:p>
            <a:pPr marL="784557" indent="-784557">
              <a:buFont typeface="Arial"/>
              <a:buChar char="•"/>
            </a:pPr>
            <a:r>
              <a:rPr lang="en-US" sz="6004" dirty="0"/>
              <a:t>Ut </a:t>
            </a:r>
            <a:r>
              <a:rPr lang="en-US" sz="6004" dirty="0" err="1"/>
              <a:t>adipiscing</a:t>
            </a:r>
            <a:r>
              <a:rPr lang="en-US" sz="6004" dirty="0"/>
              <a:t> </a:t>
            </a:r>
            <a:r>
              <a:rPr lang="en-US" sz="6004" dirty="0" err="1"/>
              <a:t>accumsan</a:t>
            </a:r>
            <a:r>
              <a:rPr lang="en-US" sz="6004" dirty="0"/>
              <a:t> </a:t>
            </a:r>
            <a:r>
              <a:rPr lang="en-US" sz="6004" dirty="0" err="1"/>
              <a:t>sapien</a:t>
            </a:r>
            <a:r>
              <a:rPr lang="en-US" sz="6004" dirty="0"/>
              <a:t>, sit </a:t>
            </a:r>
            <a:r>
              <a:rPr lang="en-US" sz="6004" dirty="0" err="1"/>
              <a:t>amet</a:t>
            </a:r>
            <a:r>
              <a:rPr lang="en-US" sz="6004" dirty="0"/>
              <a:t> </a:t>
            </a:r>
            <a:r>
              <a:rPr lang="en-US" sz="6004" dirty="0" err="1"/>
              <a:t>pretium</a:t>
            </a:r>
            <a:r>
              <a:rPr lang="en-US" sz="6004" dirty="0"/>
              <a:t>.</a:t>
            </a:r>
          </a:p>
          <a:p>
            <a:pPr marL="784557" indent="-784557">
              <a:buFont typeface="Arial"/>
              <a:buChar char="•"/>
            </a:pPr>
            <a:r>
              <a:rPr lang="en-US" sz="6004" dirty="0" err="1"/>
              <a:t>Estibulum</a:t>
            </a:r>
            <a:r>
              <a:rPr lang="en-US" sz="6004" dirty="0"/>
              <a:t> </a:t>
            </a:r>
            <a:r>
              <a:rPr lang="en-US" sz="6004" dirty="0" err="1"/>
              <a:t>est</a:t>
            </a:r>
            <a:r>
              <a:rPr lang="en-US" sz="6004" dirty="0"/>
              <a:t> </a:t>
            </a:r>
            <a:r>
              <a:rPr lang="en-US" sz="6004" dirty="0" err="1"/>
              <a:t>purus</a:t>
            </a:r>
            <a:r>
              <a:rPr lang="en-US" sz="6004" dirty="0"/>
              <a:t>, </a:t>
            </a:r>
            <a:r>
              <a:rPr lang="en-US" sz="6004" dirty="0" err="1"/>
              <a:t>ultricies</a:t>
            </a:r>
            <a:r>
              <a:rPr lang="en-US" sz="6004" dirty="0"/>
              <a:t> cursus </a:t>
            </a:r>
            <a:r>
              <a:rPr lang="en-US" sz="6004" dirty="0" err="1"/>
              <a:t>volutpat</a:t>
            </a:r>
            <a:endParaRPr lang="en-US" sz="6004" dirty="0"/>
          </a:p>
        </p:txBody>
      </p:sp>
      <p:sp>
        <p:nvSpPr>
          <p:cNvPr id="190" name="Rechteck 4"/>
          <p:cNvSpPr/>
          <p:nvPr/>
        </p:nvSpPr>
        <p:spPr>
          <a:xfrm>
            <a:off x="15094062" y="40580625"/>
            <a:ext cx="15191898" cy="22231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>
              <a:spcAft>
                <a:spcPts val="2614"/>
              </a:spcAft>
              <a:tabLst>
                <a:tab pos="7964179" algn="ctr"/>
                <a:tab pos="21415408" algn="ctr"/>
              </a:tabLst>
            </a:pPr>
            <a:r>
              <a:rPr lang="en-US" sz="5000" dirty="0" err="1">
                <a:latin typeface="Arial" panose="020B0604020202020204" pitchFamily="34" charset="0"/>
                <a:cs typeface="Arial" panose="020B0604020202020204" pitchFamily="34" charset="0"/>
              </a:rPr>
              <a:t>Referenzen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: [1] ….</a:t>
            </a:r>
          </a:p>
        </p:txBody>
      </p:sp>
      <p:sp>
        <p:nvSpPr>
          <p:cNvPr id="191" name="Textfeld 190"/>
          <p:cNvSpPr txBox="1"/>
          <p:nvPr/>
        </p:nvSpPr>
        <p:spPr>
          <a:xfrm>
            <a:off x="-10920" y="31987057"/>
            <a:ext cx="15078136" cy="8841429"/>
          </a:xfrm>
          <a:prstGeom prst="rect">
            <a:avLst/>
          </a:prstGeom>
          <a:noFill/>
        </p:spPr>
        <p:txBody>
          <a:bodyPr wrap="square" lIns="398557" tIns="199280" rIns="398557" bIns="199280" rtlCol="0">
            <a:spAutoFit/>
          </a:bodyPr>
          <a:lstStyle/>
          <a:p>
            <a:pPr algn="ctr"/>
            <a:r>
              <a:rPr lang="en-US" sz="6805" b="1" dirty="0"/>
              <a:t>Material und </a:t>
            </a:r>
            <a:r>
              <a:rPr lang="en-US" sz="6805" b="1" dirty="0" err="1"/>
              <a:t>Methoden</a:t>
            </a:r>
            <a:endParaRPr lang="en-US" sz="6805" b="1" dirty="0"/>
          </a:p>
          <a:p>
            <a:r>
              <a:rPr lang="en-US" sz="6004" dirty="0" err="1"/>
              <a:t>Fusce</a:t>
            </a:r>
            <a:r>
              <a:rPr lang="en-US" sz="6004" dirty="0"/>
              <a:t> magna </a:t>
            </a:r>
            <a:r>
              <a:rPr lang="en-US" sz="6004" dirty="0" err="1"/>
              <a:t>risus</a:t>
            </a:r>
            <a:r>
              <a:rPr lang="en-US" sz="6004" dirty="0"/>
              <a:t>, </a:t>
            </a:r>
            <a:r>
              <a:rPr lang="en-US" sz="6004" dirty="0" err="1"/>
              <a:t>molestie</a:t>
            </a:r>
            <a:r>
              <a:rPr lang="en-US" sz="6004" dirty="0"/>
              <a:t> </a:t>
            </a:r>
            <a:r>
              <a:rPr lang="en-US" sz="6004" dirty="0" err="1"/>
              <a:t>ut</a:t>
            </a:r>
            <a:r>
              <a:rPr lang="en-US" sz="6004" dirty="0"/>
              <a:t> </a:t>
            </a:r>
            <a:r>
              <a:rPr lang="en-US" sz="6004" dirty="0" err="1"/>
              <a:t>porttitor</a:t>
            </a:r>
            <a:r>
              <a:rPr lang="en-US" sz="6004" dirty="0"/>
              <a:t> in, </a:t>
            </a:r>
            <a:r>
              <a:rPr lang="en-US" sz="6004" dirty="0" err="1"/>
              <a:t>consectetur</a:t>
            </a:r>
            <a:r>
              <a:rPr lang="en-US" sz="6004" dirty="0"/>
              <a:t> sed mi. Vestibulum ante ipsum </a:t>
            </a:r>
            <a:r>
              <a:rPr lang="en-US" sz="6004" dirty="0" err="1"/>
              <a:t>primis</a:t>
            </a:r>
            <a:r>
              <a:rPr lang="en-US" sz="6004" dirty="0"/>
              <a:t> in </a:t>
            </a:r>
            <a:r>
              <a:rPr lang="en-US" sz="6004" dirty="0" err="1"/>
              <a:t>faucibus</a:t>
            </a:r>
            <a:r>
              <a:rPr lang="en-US" sz="6004" dirty="0"/>
              <a:t> </a:t>
            </a:r>
            <a:r>
              <a:rPr lang="en-US" sz="6004" dirty="0" err="1"/>
              <a:t>orci</a:t>
            </a:r>
            <a:r>
              <a:rPr lang="en-US" sz="6004" dirty="0"/>
              <a:t> </a:t>
            </a:r>
            <a:r>
              <a:rPr lang="en-US" sz="6004" dirty="0" err="1"/>
              <a:t>luctus</a:t>
            </a:r>
            <a:r>
              <a:rPr lang="en-US" sz="6004" dirty="0"/>
              <a:t> et </a:t>
            </a:r>
            <a:r>
              <a:rPr lang="en-US" sz="6004" dirty="0" err="1"/>
              <a:t>ultrices</a:t>
            </a:r>
            <a:r>
              <a:rPr lang="en-US" sz="6004" dirty="0"/>
              <a:t> </a:t>
            </a:r>
            <a:r>
              <a:rPr lang="en-US" sz="6004" dirty="0" err="1"/>
              <a:t>posuere</a:t>
            </a:r>
            <a:r>
              <a:rPr lang="en-US" sz="6004" dirty="0"/>
              <a:t> </a:t>
            </a:r>
            <a:r>
              <a:rPr lang="en-US" sz="6004" dirty="0" err="1"/>
              <a:t>cubilia</a:t>
            </a:r>
            <a:r>
              <a:rPr lang="en-US" sz="6004" dirty="0"/>
              <a:t> </a:t>
            </a:r>
            <a:r>
              <a:rPr lang="en-US" sz="6004" dirty="0" err="1"/>
              <a:t>Curae</a:t>
            </a:r>
            <a:r>
              <a:rPr lang="en-US" sz="6004" dirty="0"/>
              <a:t>; </a:t>
            </a:r>
            <a:r>
              <a:rPr lang="en-US" sz="6004" dirty="0" err="1"/>
              <a:t>Pellentesque</a:t>
            </a:r>
            <a:r>
              <a:rPr lang="en-US" sz="6004" dirty="0"/>
              <a:t> </a:t>
            </a:r>
            <a:r>
              <a:rPr lang="en-US" sz="6004" dirty="0" err="1"/>
              <a:t>consectetur</a:t>
            </a:r>
            <a:r>
              <a:rPr lang="en-US" sz="6004" dirty="0"/>
              <a:t> </a:t>
            </a:r>
            <a:r>
              <a:rPr lang="en-US" sz="6004" dirty="0" err="1"/>
              <a:t>blandit</a:t>
            </a:r>
            <a:r>
              <a:rPr lang="en-US" sz="6004" dirty="0"/>
              <a:t> </a:t>
            </a:r>
            <a:r>
              <a:rPr lang="en-US" sz="6004" dirty="0" err="1"/>
              <a:t>pellentesque</a:t>
            </a:r>
            <a:r>
              <a:rPr lang="en-US" sz="6004" dirty="0"/>
              <a:t>. Sed </a:t>
            </a:r>
            <a:r>
              <a:rPr lang="en-US" sz="6004" dirty="0" err="1"/>
              <a:t>odio</a:t>
            </a:r>
            <a:r>
              <a:rPr lang="en-US" sz="6004" dirty="0"/>
              <a:t> </a:t>
            </a:r>
            <a:r>
              <a:rPr lang="en-US" sz="6004" dirty="0" err="1"/>
              <a:t>justo</a:t>
            </a:r>
            <a:r>
              <a:rPr lang="en-US" sz="6004" dirty="0"/>
              <a:t>, </a:t>
            </a:r>
            <a:r>
              <a:rPr lang="en-US" sz="6004" dirty="0" err="1"/>
              <a:t>viverra</a:t>
            </a:r>
            <a:r>
              <a:rPr lang="en-US" sz="6004" dirty="0"/>
              <a:t> </a:t>
            </a:r>
            <a:r>
              <a:rPr lang="en-US" sz="6004" dirty="0" err="1"/>
              <a:t>nec</a:t>
            </a:r>
            <a:r>
              <a:rPr lang="en-US" sz="6004" dirty="0"/>
              <a:t> </a:t>
            </a:r>
            <a:r>
              <a:rPr lang="en-US" sz="6004" dirty="0" err="1"/>
              <a:t>porttitor</a:t>
            </a:r>
            <a:r>
              <a:rPr lang="en-US" sz="6004" dirty="0"/>
              <a:t> vel, lacinia a </a:t>
            </a:r>
            <a:r>
              <a:rPr lang="en-US" sz="6004" dirty="0" err="1"/>
              <a:t>nunc</a:t>
            </a:r>
            <a:r>
              <a:rPr lang="en-US" sz="6004" dirty="0"/>
              <a:t>. </a:t>
            </a:r>
            <a:r>
              <a:rPr lang="en-US" sz="6004" dirty="0" err="1"/>
              <a:t>Suspendisse</a:t>
            </a:r>
            <a:r>
              <a:rPr lang="en-US" sz="6004" dirty="0"/>
              <a:t> pulvinar </a:t>
            </a:r>
            <a:r>
              <a:rPr lang="en-US" sz="6004" dirty="0" err="1"/>
              <a:t>euismod</a:t>
            </a:r>
            <a:r>
              <a:rPr lang="en-US" sz="6004" dirty="0"/>
              <a:t> </a:t>
            </a:r>
            <a:r>
              <a:rPr lang="en-US" sz="6004" dirty="0" err="1"/>
              <a:t>arcu</a:t>
            </a:r>
            <a:r>
              <a:rPr lang="en-US" sz="6004" dirty="0"/>
              <a:t>, sit </a:t>
            </a:r>
            <a:r>
              <a:rPr lang="en-US" sz="6004" dirty="0" err="1"/>
              <a:t>amet</a:t>
            </a:r>
            <a:r>
              <a:rPr lang="en-US" sz="6004" dirty="0"/>
              <a:t> </a:t>
            </a:r>
            <a:r>
              <a:rPr lang="en-US" sz="6004" dirty="0" err="1"/>
              <a:t>accumsan</a:t>
            </a:r>
            <a:r>
              <a:rPr lang="en-US" sz="6004" dirty="0"/>
              <a:t> </a:t>
            </a:r>
            <a:r>
              <a:rPr lang="en-US" sz="6004" dirty="0" err="1"/>
              <a:t>enim</a:t>
            </a:r>
            <a:r>
              <a:rPr lang="en-US" sz="6004" dirty="0"/>
              <a:t> fermentum </a:t>
            </a:r>
            <a:r>
              <a:rPr lang="en-US" sz="6004" dirty="0" err="1"/>
              <a:t>quis</a:t>
            </a:r>
            <a:r>
              <a:rPr lang="en-US" sz="6004" dirty="0"/>
              <a:t>. </a:t>
            </a:r>
          </a:p>
        </p:txBody>
      </p:sp>
      <p:cxnSp>
        <p:nvCxnSpPr>
          <p:cNvPr id="1032" name="Gerader Verbinder 1031"/>
          <p:cNvCxnSpPr/>
          <p:nvPr/>
        </p:nvCxnSpPr>
        <p:spPr>
          <a:xfrm>
            <a:off x="15094069" y="39266864"/>
            <a:ext cx="43555" cy="35369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/>
          <p:cNvCxnSpPr/>
          <p:nvPr/>
        </p:nvCxnSpPr>
        <p:spPr>
          <a:xfrm flipH="1">
            <a:off x="30080438" y="13058398"/>
            <a:ext cx="4" cy="1049235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/>
          <p:cNvSpPr txBox="1"/>
          <p:nvPr/>
        </p:nvSpPr>
        <p:spPr>
          <a:xfrm>
            <a:off x="15789504" y="27750239"/>
            <a:ext cx="14397774" cy="6993487"/>
          </a:xfrm>
          <a:prstGeom prst="rect">
            <a:avLst/>
          </a:prstGeom>
          <a:noFill/>
        </p:spPr>
        <p:txBody>
          <a:bodyPr wrap="square" lIns="398557" tIns="199280" rIns="398557" bIns="199280" rtlCol="0">
            <a:spAutoFit/>
          </a:bodyPr>
          <a:lstStyle/>
          <a:p>
            <a:pPr algn="ctr"/>
            <a:r>
              <a:rPr lang="en-US" sz="6805" b="1" dirty="0" err="1"/>
              <a:t>Schlussfolgerungen</a:t>
            </a:r>
            <a:endParaRPr lang="en-US" sz="6805" b="1" dirty="0"/>
          </a:p>
          <a:p>
            <a:pPr marL="784557" indent="-784557">
              <a:buFont typeface="Arial" panose="020B0604020202020204" pitchFamily="34" charset="0"/>
              <a:buChar char="•"/>
            </a:pPr>
            <a:r>
              <a:rPr lang="en-US" sz="6004" dirty="0" err="1"/>
              <a:t>Pellentesque</a:t>
            </a:r>
            <a:r>
              <a:rPr lang="en-US" sz="6004" dirty="0"/>
              <a:t> </a:t>
            </a:r>
            <a:r>
              <a:rPr lang="en-US" sz="6004" dirty="0" err="1"/>
              <a:t>eget</a:t>
            </a:r>
            <a:r>
              <a:rPr lang="en-US" sz="6004" dirty="0"/>
              <a:t> </a:t>
            </a:r>
            <a:r>
              <a:rPr lang="en-US" sz="6004" dirty="0" err="1"/>
              <a:t>orci</a:t>
            </a:r>
            <a:r>
              <a:rPr lang="en-US" sz="6004" dirty="0"/>
              <a:t> eros.</a:t>
            </a:r>
          </a:p>
          <a:p>
            <a:pPr marL="784557" indent="-784557">
              <a:buFont typeface="Arial" panose="020B0604020202020204" pitchFamily="34" charset="0"/>
              <a:buChar char="•"/>
            </a:pPr>
            <a:r>
              <a:rPr lang="en-US" sz="6004" dirty="0" err="1"/>
              <a:t>Fusce</a:t>
            </a:r>
            <a:r>
              <a:rPr lang="en-US" sz="6004" dirty="0"/>
              <a:t> </a:t>
            </a:r>
            <a:r>
              <a:rPr lang="en-US" sz="6004" dirty="0" err="1"/>
              <a:t>ultricies</a:t>
            </a:r>
            <a:r>
              <a:rPr lang="en-US" sz="6004" dirty="0"/>
              <a:t>, </a:t>
            </a:r>
            <a:r>
              <a:rPr lang="en-US" sz="6004" dirty="0" err="1"/>
              <a:t>tellus</a:t>
            </a:r>
            <a:r>
              <a:rPr lang="en-US" sz="6004" dirty="0"/>
              <a:t> et </a:t>
            </a:r>
            <a:r>
              <a:rPr lang="en-US" sz="6004" dirty="0" err="1"/>
              <a:t>pellentesque</a:t>
            </a:r>
            <a:r>
              <a:rPr lang="en-US" sz="6004" dirty="0"/>
              <a:t> </a:t>
            </a:r>
            <a:r>
              <a:rPr lang="en-US" sz="6004" dirty="0" err="1"/>
              <a:t>fringilla</a:t>
            </a:r>
            <a:r>
              <a:rPr lang="en-US" sz="6004" dirty="0"/>
              <a:t>, ante </a:t>
            </a:r>
            <a:r>
              <a:rPr lang="en-US" sz="6004" dirty="0" err="1"/>
              <a:t>massa</a:t>
            </a:r>
            <a:r>
              <a:rPr lang="en-US" sz="6004" dirty="0"/>
              <a:t> </a:t>
            </a:r>
            <a:r>
              <a:rPr lang="en-US" sz="6004" dirty="0" err="1"/>
              <a:t>luctus</a:t>
            </a:r>
            <a:r>
              <a:rPr lang="en-US" sz="6004" dirty="0"/>
              <a:t> libero, </a:t>
            </a:r>
            <a:r>
              <a:rPr lang="en-US" sz="6004" dirty="0" err="1"/>
              <a:t>quis</a:t>
            </a:r>
            <a:r>
              <a:rPr lang="en-US" sz="6004" dirty="0"/>
              <a:t> </a:t>
            </a:r>
            <a:r>
              <a:rPr lang="en-US" sz="6004" dirty="0" err="1"/>
              <a:t>tristique</a:t>
            </a:r>
            <a:r>
              <a:rPr lang="en-US" sz="6004" dirty="0"/>
              <a:t> </a:t>
            </a:r>
            <a:r>
              <a:rPr lang="en-US" sz="6004" dirty="0" err="1"/>
              <a:t>purus</a:t>
            </a:r>
            <a:r>
              <a:rPr lang="en-US" sz="6004" dirty="0"/>
              <a:t> </a:t>
            </a:r>
            <a:r>
              <a:rPr lang="en-US" sz="6004" dirty="0" err="1"/>
              <a:t>urna</a:t>
            </a:r>
            <a:r>
              <a:rPr lang="en-US" sz="6004" dirty="0"/>
              <a:t> </a:t>
            </a:r>
            <a:r>
              <a:rPr lang="en-US" sz="6004" dirty="0" err="1"/>
              <a:t>nec</a:t>
            </a:r>
            <a:r>
              <a:rPr lang="en-US" sz="6004" dirty="0"/>
              <a:t> </a:t>
            </a:r>
            <a:r>
              <a:rPr lang="en-US" sz="6004" dirty="0" err="1"/>
              <a:t>nibh</a:t>
            </a:r>
            <a:r>
              <a:rPr lang="en-US" sz="6004" dirty="0"/>
              <a:t>. </a:t>
            </a:r>
          </a:p>
          <a:p>
            <a:pPr marL="784557" indent="-784557">
              <a:buFont typeface="Arial" panose="020B0604020202020204" pitchFamily="34" charset="0"/>
              <a:buChar char="•"/>
            </a:pPr>
            <a:r>
              <a:rPr lang="en-US" sz="6004" dirty="0" err="1"/>
              <a:t>Phasellus</a:t>
            </a:r>
            <a:r>
              <a:rPr lang="en-US" sz="6004" dirty="0"/>
              <a:t> fermentum </a:t>
            </a:r>
            <a:r>
              <a:rPr lang="en-US" sz="6004" dirty="0" err="1"/>
              <a:t>rutrum</a:t>
            </a:r>
            <a:r>
              <a:rPr lang="en-US" sz="6004" dirty="0"/>
              <a:t> </a:t>
            </a:r>
            <a:r>
              <a:rPr lang="en-US" sz="6004" dirty="0" err="1"/>
              <a:t>elementum</a:t>
            </a:r>
            <a:r>
              <a:rPr lang="en-US" sz="6004" dirty="0"/>
              <a:t>. 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62E2558C-D510-418B-BB5D-0BCBE303F4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778" y="276604"/>
            <a:ext cx="23114568" cy="3354549"/>
          </a:xfrm>
          <a:prstGeom prst="rect">
            <a:avLst/>
          </a:prstGeom>
        </p:spPr>
      </p:pic>
      <p:sp>
        <p:nvSpPr>
          <p:cNvPr id="28" name="Textfeld 27">
            <a:extLst>
              <a:ext uri="{FF2B5EF4-FFF2-40B4-BE49-F238E27FC236}">
                <a16:creationId xmlns:a16="http://schemas.microsoft.com/office/drawing/2014/main" id="{7ABB8A2E-8CC7-44B1-9278-5BC90CE7AE77}"/>
              </a:ext>
            </a:extLst>
          </p:cNvPr>
          <p:cNvSpPr txBox="1"/>
          <p:nvPr/>
        </p:nvSpPr>
        <p:spPr>
          <a:xfrm>
            <a:off x="15795324" y="9051539"/>
            <a:ext cx="14490636" cy="9765400"/>
          </a:xfrm>
          <a:prstGeom prst="rect">
            <a:avLst/>
          </a:prstGeom>
          <a:noFill/>
        </p:spPr>
        <p:txBody>
          <a:bodyPr wrap="square" lIns="398557" tIns="199280" rIns="398557" bIns="199280" rtlCol="0">
            <a:spAutoFit/>
          </a:bodyPr>
          <a:lstStyle/>
          <a:p>
            <a:pPr algn="ctr"/>
            <a:r>
              <a:rPr lang="en-US" sz="6805" b="1" dirty="0" err="1"/>
              <a:t>Resultate</a:t>
            </a:r>
            <a:endParaRPr lang="en-US" sz="6805" b="1" dirty="0"/>
          </a:p>
          <a:p>
            <a:r>
              <a:rPr lang="en-US" sz="6004" dirty="0" err="1"/>
              <a:t>Phasellus</a:t>
            </a:r>
            <a:r>
              <a:rPr lang="en-US" sz="6004" dirty="0"/>
              <a:t> </a:t>
            </a:r>
            <a:r>
              <a:rPr lang="en-US" sz="6004" dirty="0" err="1"/>
              <a:t>imperdiet</a:t>
            </a:r>
            <a:r>
              <a:rPr lang="en-US" sz="6004" dirty="0"/>
              <a:t>, </a:t>
            </a:r>
            <a:r>
              <a:rPr lang="en-US" sz="6004" dirty="0" err="1"/>
              <a:t>tortor</a:t>
            </a:r>
            <a:r>
              <a:rPr lang="en-US" sz="6004" dirty="0"/>
              <a:t> vitae </a:t>
            </a:r>
            <a:r>
              <a:rPr lang="en-US" sz="6004" dirty="0" err="1"/>
              <a:t>congue</a:t>
            </a:r>
            <a:r>
              <a:rPr lang="en-US" sz="6004" dirty="0"/>
              <a:t> </a:t>
            </a:r>
            <a:r>
              <a:rPr lang="en-US" sz="6004" dirty="0" err="1"/>
              <a:t>bibendum</a:t>
            </a:r>
            <a:r>
              <a:rPr lang="en-US" sz="6004" dirty="0"/>
              <a:t>, </a:t>
            </a:r>
            <a:r>
              <a:rPr lang="en-US" sz="6004" dirty="0" err="1"/>
              <a:t>felis</a:t>
            </a:r>
            <a:r>
              <a:rPr lang="en-US" sz="6004" dirty="0"/>
              <a:t> </a:t>
            </a:r>
            <a:r>
              <a:rPr lang="en-US" sz="6004" dirty="0" err="1"/>
              <a:t>enim</a:t>
            </a:r>
            <a:r>
              <a:rPr lang="en-US" sz="6004" dirty="0"/>
              <a:t> </a:t>
            </a:r>
            <a:r>
              <a:rPr lang="en-US" sz="6004" dirty="0" err="1"/>
              <a:t>sagittis</a:t>
            </a:r>
            <a:r>
              <a:rPr lang="en-US" sz="6004" dirty="0"/>
              <a:t> lorem, et </a:t>
            </a:r>
            <a:r>
              <a:rPr lang="en-US" sz="6004" dirty="0" err="1"/>
              <a:t>volutpat</a:t>
            </a:r>
            <a:r>
              <a:rPr lang="en-US" sz="6004" dirty="0"/>
              <a:t> ante </a:t>
            </a:r>
            <a:r>
              <a:rPr lang="en-US" sz="6004" dirty="0" err="1"/>
              <a:t>orci</a:t>
            </a:r>
            <a:r>
              <a:rPr lang="en-US" sz="6004" dirty="0"/>
              <a:t> </a:t>
            </a:r>
            <a:r>
              <a:rPr lang="en-US" sz="6004" dirty="0" err="1"/>
              <a:t>sagittis</a:t>
            </a:r>
            <a:r>
              <a:rPr lang="en-US" sz="6004" dirty="0"/>
              <a:t> mi. Morbi </a:t>
            </a:r>
            <a:r>
              <a:rPr lang="en-US" sz="6004" dirty="0" err="1"/>
              <a:t>rutrum</a:t>
            </a:r>
            <a:r>
              <a:rPr lang="en-US" sz="6004" dirty="0"/>
              <a:t> </a:t>
            </a:r>
            <a:r>
              <a:rPr lang="en-US" sz="6004" dirty="0" err="1"/>
              <a:t>laoreet</a:t>
            </a:r>
            <a:r>
              <a:rPr lang="en-US" sz="6004" dirty="0"/>
              <a:t> semper. Morbi </a:t>
            </a:r>
            <a:r>
              <a:rPr lang="en-US" sz="6004" dirty="0" err="1"/>
              <a:t>accumsan</a:t>
            </a:r>
            <a:r>
              <a:rPr lang="en-US" sz="6004" dirty="0"/>
              <a:t> </a:t>
            </a:r>
            <a:r>
              <a:rPr lang="en-US" sz="6004" dirty="0" err="1"/>
              <a:t>enim</a:t>
            </a:r>
            <a:r>
              <a:rPr lang="en-US" sz="6004" dirty="0"/>
              <a:t> </a:t>
            </a:r>
            <a:r>
              <a:rPr lang="en-US" sz="6004" dirty="0" err="1"/>
              <a:t>nec</a:t>
            </a:r>
            <a:r>
              <a:rPr lang="en-US" sz="6004" dirty="0"/>
              <a:t> </a:t>
            </a:r>
            <a:r>
              <a:rPr lang="en-US" sz="6004" dirty="0" err="1"/>
              <a:t>tortor</a:t>
            </a:r>
            <a:r>
              <a:rPr lang="en-US" sz="6004" dirty="0"/>
              <a:t> </a:t>
            </a:r>
            <a:r>
              <a:rPr lang="en-US" sz="6004" dirty="0" err="1"/>
              <a:t>consectetur</a:t>
            </a:r>
            <a:r>
              <a:rPr lang="en-US" sz="6004" dirty="0"/>
              <a:t> non </a:t>
            </a:r>
            <a:r>
              <a:rPr lang="en-US" sz="6004" dirty="0" err="1"/>
              <a:t>commodo</a:t>
            </a:r>
            <a:r>
              <a:rPr lang="en-US" sz="6004" dirty="0"/>
              <a:t> nisi </a:t>
            </a:r>
            <a:r>
              <a:rPr lang="en-US" sz="6004" dirty="0" err="1"/>
              <a:t>sollicitudin</a:t>
            </a:r>
            <a:r>
              <a:rPr lang="en-US" sz="6004" dirty="0"/>
              <a:t>. Proin </a:t>
            </a:r>
            <a:r>
              <a:rPr lang="en-US" sz="6004" dirty="0" err="1"/>
              <a:t>sollicitudin</a:t>
            </a:r>
            <a:r>
              <a:rPr lang="en-US" sz="6004" dirty="0"/>
              <a:t>. </a:t>
            </a:r>
            <a:r>
              <a:rPr lang="en-US" sz="6004" dirty="0" err="1"/>
              <a:t>Pellentesque</a:t>
            </a:r>
            <a:r>
              <a:rPr lang="en-US" sz="6004" dirty="0"/>
              <a:t> </a:t>
            </a:r>
            <a:r>
              <a:rPr lang="en-US" sz="6004" dirty="0" err="1"/>
              <a:t>eget</a:t>
            </a:r>
            <a:r>
              <a:rPr lang="en-US" sz="6004" dirty="0"/>
              <a:t> </a:t>
            </a:r>
            <a:r>
              <a:rPr lang="en-US" sz="6004" dirty="0" err="1"/>
              <a:t>orci</a:t>
            </a:r>
            <a:r>
              <a:rPr lang="en-US" sz="6004" dirty="0"/>
              <a:t> eros. </a:t>
            </a:r>
            <a:r>
              <a:rPr lang="en-US" sz="6004" dirty="0" err="1"/>
              <a:t>Fusce</a:t>
            </a:r>
            <a:r>
              <a:rPr lang="en-US" sz="6004" dirty="0"/>
              <a:t> </a:t>
            </a:r>
            <a:r>
              <a:rPr lang="en-US" sz="6004" dirty="0" err="1"/>
              <a:t>ultricies</a:t>
            </a:r>
            <a:r>
              <a:rPr lang="en-US" sz="6004" dirty="0"/>
              <a:t>, </a:t>
            </a:r>
            <a:r>
              <a:rPr lang="en-US" sz="6004" dirty="0" err="1"/>
              <a:t>tellus</a:t>
            </a:r>
            <a:r>
              <a:rPr lang="en-US" sz="6004" dirty="0"/>
              <a:t> et </a:t>
            </a:r>
            <a:r>
              <a:rPr lang="en-US" sz="6004" dirty="0" err="1"/>
              <a:t>pellentesque</a:t>
            </a:r>
            <a:r>
              <a:rPr lang="en-US" sz="6004" dirty="0"/>
              <a:t> </a:t>
            </a:r>
            <a:r>
              <a:rPr lang="en-US" sz="6004" dirty="0" err="1"/>
              <a:t>fringilla</a:t>
            </a:r>
            <a:r>
              <a:rPr lang="en-US" sz="6004" dirty="0"/>
              <a:t>, ante </a:t>
            </a:r>
            <a:r>
              <a:rPr lang="en-US" sz="6004" dirty="0" err="1"/>
              <a:t>massa</a:t>
            </a:r>
            <a:r>
              <a:rPr lang="en-US" sz="6004" dirty="0"/>
              <a:t> </a:t>
            </a:r>
            <a:r>
              <a:rPr lang="en-US" sz="6004" dirty="0" err="1"/>
              <a:t>luctus</a:t>
            </a:r>
            <a:r>
              <a:rPr lang="en-US" sz="6004" dirty="0"/>
              <a:t> libero, </a:t>
            </a:r>
            <a:r>
              <a:rPr lang="en-US" sz="6004" dirty="0" err="1"/>
              <a:t>quis</a:t>
            </a:r>
            <a:r>
              <a:rPr lang="en-US" sz="6004" dirty="0"/>
              <a:t> </a:t>
            </a:r>
            <a:r>
              <a:rPr lang="en-US" sz="6004" dirty="0" err="1"/>
              <a:t>tristique</a:t>
            </a:r>
            <a:r>
              <a:rPr lang="en-US" sz="6004" dirty="0"/>
              <a:t> </a:t>
            </a:r>
            <a:r>
              <a:rPr lang="en-US" sz="6004" dirty="0" err="1"/>
              <a:t>purus</a:t>
            </a:r>
            <a:r>
              <a:rPr lang="en-US" sz="6004" dirty="0"/>
              <a:t> </a:t>
            </a:r>
            <a:r>
              <a:rPr lang="en-US" sz="6004" dirty="0" err="1"/>
              <a:t>urna</a:t>
            </a:r>
            <a:r>
              <a:rPr lang="en-US" sz="6004" dirty="0"/>
              <a:t> </a:t>
            </a:r>
            <a:r>
              <a:rPr lang="en-US" sz="6004" dirty="0" err="1"/>
              <a:t>nec</a:t>
            </a:r>
            <a:r>
              <a:rPr lang="en-US" sz="6004" dirty="0"/>
              <a:t> </a:t>
            </a:r>
            <a:r>
              <a:rPr lang="en-US" sz="6004" dirty="0" err="1"/>
              <a:t>nibh</a:t>
            </a:r>
            <a:r>
              <a:rPr lang="en-US" sz="6004" dirty="0"/>
              <a:t>.</a:t>
            </a:r>
          </a:p>
        </p:txBody>
      </p:sp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0B4DE48B-C66E-417A-B035-0647DFFFF2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278621"/>
              </p:ext>
            </p:extLst>
          </p:nvPr>
        </p:nvGraphicFramePr>
        <p:xfrm>
          <a:off x="15795324" y="18875968"/>
          <a:ext cx="14397780" cy="402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799260">
                  <a:extLst>
                    <a:ext uri="{9D8B030D-6E8A-4147-A177-3AD203B41FA5}">
                      <a16:colId xmlns:a16="http://schemas.microsoft.com/office/drawing/2014/main" val="809032576"/>
                    </a:ext>
                  </a:extLst>
                </a:gridCol>
                <a:gridCol w="4799260">
                  <a:extLst>
                    <a:ext uri="{9D8B030D-6E8A-4147-A177-3AD203B41FA5}">
                      <a16:colId xmlns:a16="http://schemas.microsoft.com/office/drawing/2014/main" val="2281505184"/>
                    </a:ext>
                  </a:extLst>
                </a:gridCol>
                <a:gridCol w="4799260">
                  <a:extLst>
                    <a:ext uri="{9D8B030D-6E8A-4147-A177-3AD203B41FA5}">
                      <a16:colId xmlns:a16="http://schemas.microsoft.com/office/drawing/2014/main" val="42006077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AT" sz="6000" dirty="0"/>
                        <a:t>Spalte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6000" dirty="0"/>
                        <a:t>Spalte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6000" dirty="0"/>
                        <a:t>Spalte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80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sz="60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6000" dirty="0"/>
                        <a:t>0.55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6000" dirty="0"/>
                        <a:t>Non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6095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sz="60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6000" dirty="0"/>
                        <a:t>0.67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6000" dirty="0" err="1"/>
                        <a:t>Lacus</a:t>
                      </a:r>
                      <a:endParaRPr lang="de-AT" sz="6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098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sz="60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6000" dirty="0"/>
                        <a:t>0.89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6000" dirty="0" err="1"/>
                        <a:t>Dolor</a:t>
                      </a:r>
                      <a:endParaRPr lang="de-AT" sz="6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999708"/>
                  </a:ext>
                </a:extLst>
              </a:tr>
            </a:tbl>
          </a:graphicData>
        </a:graphic>
      </p:graphicFrame>
      <p:sp>
        <p:nvSpPr>
          <p:cNvPr id="29" name="Textfeld 28">
            <a:extLst>
              <a:ext uri="{FF2B5EF4-FFF2-40B4-BE49-F238E27FC236}">
                <a16:creationId xmlns:a16="http://schemas.microsoft.com/office/drawing/2014/main" id="{2B12E3D5-88CA-41AF-A386-9FF19967722B}"/>
              </a:ext>
            </a:extLst>
          </p:cNvPr>
          <p:cNvSpPr txBox="1"/>
          <p:nvPr/>
        </p:nvSpPr>
        <p:spPr>
          <a:xfrm>
            <a:off x="15861512" y="34486493"/>
            <a:ext cx="14397774" cy="6069516"/>
          </a:xfrm>
          <a:prstGeom prst="rect">
            <a:avLst/>
          </a:prstGeom>
          <a:noFill/>
        </p:spPr>
        <p:txBody>
          <a:bodyPr wrap="square" lIns="398557" tIns="199280" rIns="398557" bIns="199280" rtlCol="0">
            <a:spAutoFit/>
          </a:bodyPr>
          <a:lstStyle/>
          <a:p>
            <a:pPr algn="ctr"/>
            <a:r>
              <a:rPr lang="en-US" sz="6805" b="1" dirty="0" err="1"/>
              <a:t>Zukünftige</a:t>
            </a:r>
            <a:r>
              <a:rPr lang="en-US" sz="6805" b="1" dirty="0"/>
              <a:t> </a:t>
            </a:r>
            <a:r>
              <a:rPr lang="en-US" sz="6805" b="1" dirty="0" err="1"/>
              <a:t>Forschung</a:t>
            </a:r>
            <a:endParaRPr lang="en-US" sz="6805" b="1" dirty="0"/>
          </a:p>
          <a:p>
            <a:r>
              <a:rPr lang="en-US" sz="6004" dirty="0" err="1"/>
              <a:t>Pellentesque</a:t>
            </a:r>
            <a:r>
              <a:rPr lang="en-US" sz="6004" dirty="0"/>
              <a:t> </a:t>
            </a:r>
            <a:r>
              <a:rPr lang="en-US" sz="6004" dirty="0" err="1"/>
              <a:t>eget</a:t>
            </a:r>
            <a:r>
              <a:rPr lang="en-US" sz="6004" dirty="0"/>
              <a:t> </a:t>
            </a:r>
            <a:r>
              <a:rPr lang="en-US" sz="6004" dirty="0" err="1"/>
              <a:t>orci</a:t>
            </a:r>
            <a:r>
              <a:rPr lang="en-US" sz="6004" dirty="0"/>
              <a:t> eros. </a:t>
            </a:r>
            <a:r>
              <a:rPr lang="en-US" sz="6004" dirty="0" err="1"/>
              <a:t>Fusce</a:t>
            </a:r>
            <a:r>
              <a:rPr lang="en-US" sz="6004" dirty="0"/>
              <a:t> </a:t>
            </a:r>
            <a:r>
              <a:rPr lang="en-US" sz="6004" dirty="0" err="1"/>
              <a:t>ultricies</a:t>
            </a:r>
            <a:r>
              <a:rPr lang="en-US" sz="6004" dirty="0"/>
              <a:t>, </a:t>
            </a:r>
            <a:r>
              <a:rPr lang="en-US" sz="6004" dirty="0" err="1"/>
              <a:t>tellus</a:t>
            </a:r>
            <a:r>
              <a:rPr lang="en-US" sz="6004" dirty="0"/>
              <a:t> et </a:t>
            </a:r>
            <a:r>
              <a:rPr lang="en-US" sz="6004" dirty="0" err="1"/>
              <a:t>pellentesque</a:t>
            </a:r>
            <a:r>
              <a:rPr lang="en-US" sz="6004" dirty="0"/>
              <a:t> </a:t>
            </a:r>
            <a:r>
              <a:rPr lang="en-US" sz="6004" dirty="0" err="1"/>
              <a:t>fringilla</a:t>
            </a:r>
            <a:r>
              <a:rPr lang="en-US" sz="6004" dirty="0"/>
              <a:t>, ante </a:t>
            </a:r>
            <a:r>
              <a:rPr lang="en-US" sz="6004" dirty="0" err="1"/>
              <a:t>massa</a:t>
            </a:r>
            <a:r>
              <a:rPr lang="en-US" sz="6004" dirty="0"/>
              <a:t> </a:t>
            </a:r>
            <a:r>
              <a:rPr lang="en-US" sz="6004" dirty="0" err="1"/>
              <a:t>luctus</a:t>
            </a:r>
            <a:r>
              <a:rPr lang="en-US" sz="6004" dirty="0"/>
              <a:t> libero, </a:t>
            </a:r>
            <a:r>
              <a:rPr lang="en-US" sz="6004" dirty="0" err="1"/>
              <a:t>quis</a:t>
            </a:r>
            <a:r>
              <a:rPr lang="en-US" sz="6004" dirty="0"/>
              <a:t> </a:t>
            </a:r>
            <a:r>
              <a:rPr lang="en-US" sz="6004" dirty="0" err="1"/>
              <a:t>tristique</a:t>
            </a:r>
            <a:r>
              <a:rPr lang="en-US" sz="6004" dirty="0"/>
              <a:t> </a:t>
            </a:r>
            <a:r>
              <a:rPr lang="en-US" sz="6004" dirty="0" err="1"/>
              <a:t>purus</a:t>
            </a:r>
            <a:r>
              <a:rPr lang="en-US" sz="6004" dirty="0"/>
              <a:t> </a:t>
            </a:r>
            <a:r>
              <a:rPr lang="en-US" sz="6004" dirty="0" err="1"/>
              <a:t>urna</a:t>
            </a:r>
            <a:r>
              <a:rPr lang="en-US" sz="6004" dirty="0"/>
              <a:t> </a:t>
            </a:r>
            <a:r>
              <a:rPr lang="en-US" sz="6004" dirty="0" err="1"/>
              <a:t>nec</a:t>
            </a:r>
            <a:r>
              <a:rPr lang="en-US" sz="6004" dirty="0"/>
              <a:t> </a:t>
            </a:r>
            <a:r>
              <a:rPr lang="en-US" sz="6004" dirty="0" err="1"/>
              <a:t>nibh</a:t>
            </a:r>
            <a:r>
              <a:rPr lang="en-US" sz="6004" dirty="0"/>
              <a:t>. </a:t>
            </a:r>
            <a:r>
              <a:rPr lang="en-US" sz="6004" dirty="0" err="1"/>
              <a:t>Phasellus</a:t>
            </a:r>
            <a:r>
              <a:rPr lang="en-US" sz="6004" dirty="0"/>
              <a:t> fermentum </a:t>
            </a:r>
            <a:r>
              <a:rPr lang="en-US" sz="6004" dirty="0" err="1"/>
              <a:t>rutrum</a:t>
            </a:r>
            <a:r>
              <a:rPr lang="en-US" sz="6004" dirty="0"/>
              <a:t> </a:t>
            </a:r>
            <a:r>
              <a:rPr lang="en-US" sz="6004" dirty="0" err="1"/>
              <a:t>elementum</a:t>
            </a:r>
            <a:r>
              <a:rPr lang="en-US" sz="6004" dirty="0"/>
              <a:t>. 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316020A4-7127-4F24-8112-00AB356739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2358" y="23357414"/>
            <a:ext cx="7975305" cy="4397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16646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377</Words>
  <Application>Microsoft Office PowerPoint</Application>
  <PresentationFormat>Benutzerdefiniert</PresentationFormat>
  <Paragraphs>37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Larissa-Design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Wimmer</dc:creator>
  <cp:lastModifiedBy>ssint</cp:lastModifiedBy>
  <cp:revision>62</cp:revision>
  <dcterms:created xsi:type="dcterms:W3CDTF">2014-09-22T06:44:14Z</dcterms:created>
  <dcterms:modified xsi:type="dcterms:W3CDTF">2024-04-26T06:54:58Z</dcterms:modified>
</cp:coreProperties>
</file>